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2195175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5974200" cy="190080"/>
          </a:xfrm>
          <a:prstGeom prst="rect">
            <a:avLst/>
          </a:prstGeom>
        </p:spPr>
        <p:txBody>
          <a:bodyPr lIns="0" rIns="0" tIns="0" bIns="0">
            <a:normAutofit fontScale="62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915360" y="6361920"/>
            <a:ext cx="5974200" cy="190080"/>
          </a:xfrm>
          <a:prstGeom prst="rect">
            <a:avLst/>
          </a:prstGeom>
        </p:spPr>
        <p:txBody>
          <a:bodyPr lIns="0" rIns="0" tIns="0" bIns="0">
            <a:normAutofit fontScale="62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97680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915360" y="636192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976800" y="636192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935320" y="615348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955280" y="615348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915360" y="636192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5935320" y="636192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955280" y="6361920"/>
            <a:ext cx="19234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915360" y="6125040"/>
            <a:ext cx="5974200" cy="456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5974200" cy="3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2915280" cy="399240"/>
          </a:xfrm>
          <a:prstGeom prst="rect">
            <a:avLst/>
          </a:prstGeom>
        </p:spPr>
        <p:txBody>
          <a:bodyPr lIns="0" rIns="0" tIns="0" bIns="0">
            <a:normAutofit fontScale="66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976800" y="6153480"/>
            <a:ext cx="2915280" cy="399240"/>
          </a:xfrm>
          <a:prstGeom prst="rect">
            <a:avLst/>
          </a:prstGeom>
        </p:spPr>
        <p:txBody>
          <a:bodyPr lIns="0" rIns="0" tIns="0" bIns="0">
            <a:normAutofit fontScale="66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317680" y="1197000"/>
            <a:ext cx="7559280" cy="5810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976800" y="6153480"/>
            <a:ext cx="2915280" cy="399240"/>
          </a:xfrm>
          <a:prstGeom prst="rect">
            <a:avLst/>
          </a:prstGeom>
        </p:spPr>
        <p:txBody>
          <a:bodyPr lIns="0" rIns="0" tIns="0" bIns="0">
            <a:normAutofit fontScale="66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915360" y="636192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2915280" cy="399240"/>
          </a:xfrm>
          <a:prstGeom prst="rect">
            <a:avLst/>
          </a:prstGeom>
        </p:spPr>
        <p:txBody>
          <a:bodyPr lIns="0" rIns="0" tIns="0" bIns="0">
            <a:normAutofit fontScale="66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97680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976800" y="636192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91536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976800" y="6153480"/>
            <a:ext cx="2915280" cy="190080"/>
          </a:xfrm>
          <a:prstGeom prst="rect">
            <a:avLst/>
          </a:prstGeom>
        </p:spPr>
        <p:txBody>
          <a:bodyPr lIns="0" rIns="0" tIns="0" bIns="0">
            <a:normAutofit fontScale="21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915360" y="6361920"/>
            <a:ext cx="5974200" cy="190080"/>
          </a:xfrm>
          <a:prstGeom prst="rect">
            <a:avLst/>
          </a:prstGeom>
        </p:spPr>
        <p:txBody>
          <a:bodyPr lIns="0" rIns="0" tIns="0" bIns="0">
            <a:normAutofit fontScale="62000"/>
          </a:bodyPr>
          <a:p>
            <a:endParaRPr b="0" lang="nl-NL" sz="16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317680" y="1197000"/>
            <a:ext cx="7559280" cy="12531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nl-NL" sz="2300" spc="-1" strike="noStrike">
                <a:solidFill>
                  <a:srgbClr val="000000"/>
                </a:solidFill>
                <a:latin typeface="Open Sans"/>
                <a:ea typeface="Open Sans"/>
              </a:rPr>
              <a:t>Titel</a:t>
            </a:r>
            <a:endParaRPr b="0" lang="nl-NL" sz="23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" name="Afbeelding 4" descr=""/>
          <p:cNvPicPr/>
          <p:nvPr/>
        </p:nvPicPr>
        <p:blipFill>
          <a:blip r:embed="rId2"/>
          <a:stretch/>
        </p:blipFill>
        <p:spPr>
          <a:xfrm>
            <a:off x="191160" y="6001200"/>
            <a:ext cx="1711800" cy="67896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sldNum"/>
          </p:nvPr>
        </p:nvSpPr>
        <p:spPr>
          <a:xfrm>
            <a:off x="11143800" y="6153480"/>
            <a:ext cx="636480" cy="374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</a:pPr>
            <a:fld id="{EEAB6541-43D3-404E-8A13-EA7EAEB8F5CA}" type="slidenum"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&lt;getal&gt;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0307880" y="6157800"/>
            <a:ext cx="835920" cy="369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</a:pPr>
            <a:fld id="{5DAB89C7-B0BE-4EB9-AA7F-E85AEC7F02D6}" type="datetime1"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30-06-2020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3915360" y="6153480"/>
            <a:ext cx="5974200" cy="399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>
              <a:lnSpc>
                <a:spcPct val="110000"/>
              </a:lnSpc>
            </a:pPr>
            <a:r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Dit is de footer</a:t>
            </a:r>
            <a:endParaRPr b="0" lang="nl-NL" sz="1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2317680" y="2450520"/>
            <a:ext cx="7559280" cy="344304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450720" indent="-450360">
              <a:lnSpc>
                <a:spcPct val="110000"/>
              </a:lnSpc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Ressimus exeri nus et ipienda et adiantot IqueMolorepudit niminti nonsendaecae volor a ad et ut eum se pos mos sed ulpa vitas aut quia doluptio iduciis sedis sitat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  <a:p>
            <a:pPr lvl="1" marL="803160" indent="-30924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L;ajgda;ldgjs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  <a:p>
            <a:pPr lvl="2" marL="1114560" indent="-3106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Lkadghjs;aoigdhsj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  <a:p>
            <a:pPr lvl="3" marL="1467000" indent="-3106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;lasijdf;alkgdjs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  <a:p>
            <a:pPr lvl="4" marL="1833480" indent="-366480">
              <a:lnSpc>
                <a:spcPct val="11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;ladsgjlasdkgj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  <a:p>
            <a:pPr lvl="5" marL="2185920" indent="-3520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A;lgdkj;asldgjk</a:t>
            </a:r>
            <a:endParaRPr b="0" lang="nl-NL" sz="22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11143800" y="6153480"/>
            <a:ext cx="636480" cy="374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</a:pPr>
            <a:fld id="{E25D1BA6-3B23-4820-9FE5-A9401D72E889}" type="slidenum"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&lt;getal&gt;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871200" y="667080"/>
            <a:ext cx="8559360" cy="125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nl-NL" sz="2100" spc="-1" strike="noStrike">
                <a:solidFill>
                  <a:srgbClr val="000000"/>
                </a:solidFill>
                <a:latin typeface="Merriweather Regular"/>
              </a:rPr>
              <a:t>Voorbeeld: details elementen voor interventie “Peer coaching”</a:t>
            </a:r>
            <a:endParaRPr b="0" lang="nl-NL" sz="2100" spc="-1" strike="noStrike">
              <a:latin typeface="Arial"/>
            </a:endParaRPr>
          </a:p>
        </p:txBody>
      </p:sp>
      <p:graphicFrame>
        <p:nvGraphicFramePr>
          <p:cNvPr id="44" name="Table 3"/>
          <p:cNvGraphicFramePr/>
          <p:nvPr/>
        </p:nvGraphicFramePr>
        <p:xfrm>
          <a:off x="871200" y="1423080"/>
          <a:ext cx="9628200" cy="2966400"/>
        </p:xfrm>
        <a:graphic>
          <a:graphicData uri="http://schemas.openxmlformats.org/drawingml/2006/table">
            <a:tbl>
              <a:tblPr/>
              <a:tblGrid>
                <a:gridCol w="3217320"/>
                <a:gridCol w="3201480"/>
                <a:gridCol w="3209400"/>
              </a:tblGrid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Onderdeel </a:t>
                      </a: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van de blauwdruk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Benodigde materialen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Notities /vragen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Startbijeenkomst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Leesmaterialen omtrent differentiatie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3218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Instructies/oefening/activiteit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 Oefenen zelfstandig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Logboek voor ervaringen / vragen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 Peer observaties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Observatieschema; “checklist differentiatie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4. Bespreken peer feedback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Uitleg over geven van goede feedback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55188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Checklist voor gemaakte afspraken/vervolgplan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1143800" y="6153480"/>
            <a:ext cx="636480" cy="374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</a:pPr>
            <a:fld id="{B03B5E84-7896-48A5-BC3E-525A90FAF5E9}" type="slidenum"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&lt;getal&gt;</a:t>
            </a:fld>
            <a:endParaRPr b="0" lang="nl-NL" sz="1200" spc="-1" strike="noStrike">
              <a:latin typeface="Times New Roman"/>
            </a:endParaRPr>
          </a:p>
        </p:txBody>
      </p:sp>
      <p:graphicFrame>
        <p:nvGraphicFramePr>
          <p:cNvPr id="46" name="Table 2"/>
          <p:cNvGraphicFramePr/>
          <p:nvPr/>
        </p:nvGraphicFramePr>
        <p:xfrm>
          <a:off x="871200" y="1423080"/>
          <a:ext cx="9628200" cy="2966400"/>
        </p:xfrm>
        <a:graphic>
          <a:graphicData uri="http://schemas.openxmlformats.org/drawingml/2006/table">
            <a:tbl>
              <a:tblPr/>
              <a:tblGrid>
                <a:gridCol w="3217320"/>
                <a:gridCol w="3201480"/>
                <a:gridCol w="3209400"/>
              </a:tblGrid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Onderdeel </a:t>
                      </a: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van de blauwdruk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Benodigde materialen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Notities /vragen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…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</a:tbl>
          </a:graphicData>
        </a:graphic>
      </p:graphicFrame>
      <p:sp>
        <p:nvSpPr>
          <p:cNvPr id="47" name="CustomShape 3"/>
          <p:cNvSpPr/>
          <p:nvPr/>
        </p:nvSpPr>
        <p:spPr>
          <a:xfrm>
            <a:off x="871200" y="667080"/>
            <a:ext cx="9628200" cy="125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nl-NL" sz="2100" spc="-1" strike="noStrike">
                <a:solidFill>
                  <a:srgbClr val="000000"/>
                </a:solidFill>
                <a:latin typeface="Merriweather Regular"/>
              </a:rPr>
              <a:t>Details eerste ontwerp van de interventie “…………………………….”</a:t>
            </a:r>
            <a:endParaRPr b="0" lang="nl-NL" sz="2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11143800" y="6153480"/>
            <a:ext cx="636480" cy="374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</a:pPr>
            <a:fld id="{975D0CB8-1AAC-4878-B6FE-A20648E098BE}" type="slidenum">
              <a:rPr b="0" lang="nl-NL" sz="1200" spc="-1" strike="noStrike">
                <a:solidFill>
                  <a:srgbClr val="000000"/>
                </a:solidFill>
                <a:latin typeface="Open Sans Light"/>
                <a:ea typeface="Open Sans Light"/>
              </a:rPr>
              <a:t>&lt;getal&gt;</a:t>
            </a:fld>
            <a:endParaRPr b="0" lang="nl-NL" sz="1200" spc="-1" strike="noStrike">
              <a:latin typeface="Times New Roman"/>
            </a:endParaRPr>
          </a:p>
        </p:txBody>
      </p:sp>
      <p:graphicFrame>
        <p:nvGraphicFramePr>
          <p:cNvPr id="49" name="Table 2"/>
          <p:cNvGraphicFramePr/>
          <p:nvPr/>
        </p:nvGraphicFramePr>
        <p:xfrm>
          <a:off x="871200" y="1423080"/>
          <a:ext cx="9628200" cy="2966400"/>
        </p:xfrm>
        <a:graphic>
          <a:graphicData uri="http://schemas.openxmlformats.org/drawingml/2006/table">
            <a:tbl>
              <a:tblPr/>
              <a:tblGrid>
                <a:gridCol w="3217320"/>
                <a:gridCol w="3201480"/>
                <a:gridCol w="3209400"/>
              </a:tblGrid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Onderdeel </a:t>
                      </a: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van de blauwdruk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Benodigde materialen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Notities /vragen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d00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  <a:tr h="4287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6e7"/>
                    </a:solidFill>
                  </a:tcPr>
                </a:tc>
              </a:tr>
              <a:tr h="551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ccc"/>
                    </a:solidFill>
                  </a:tcPr>
                </a:tc>
              </a:tr>
            </a:tbl>
          </a:graphicData>
        </a:graphic>
      </p:graphicFrame>
      <p:sp>
        <p:nvSpPr>
          <p:cNvPr id="50" name="CustomShape 3"/>
          <p:cNvSpPr/>
          <p:nvPr/>
        </p:nvSpPr>
        <p:spPr>
          <a:xfrm>
            <a:off x="871200" y="667080"/>
            <a:ext cx="10023840" cy="125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nl-NL" sz="2100" spc="-1" strike="noStrike">
                <a:solidFill>
                  <a:srgbClr val="000000"/>
                </a:solidFill>
                <a:latin typeface="Merriweather Regular"/>
              </a:rPr>
              <a:t>Details eerste ontwerp van de interventie “…………………………”, vervolg</a:t>
            </a:r>
            <a:endParaRPr b="0" lang="nl-NL" sz="2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c00935"/>
      </a:dk2>
      <a:lt2>
        <a:srgbClr val="d9d9d9"/>
      </a:lt2>
      <a:accent1>
        <a:srgbClr val="ffcd00"/>
      </a:accent1>
      <a:accent2>
        <a:srgbClr val="dd9562"/>
      </a:accent2>
      <a:accent3>
        <a:srgbClr val="911d56"/>
      </a:accent3>
      <a:accent4>
        <a:srgbClr val="63a593"/>
      </a:accent4>
      <a:accent5>
        <a:srgbClr val="161d41"/>
      </a:accent5>
      <a:accent6>
        <a:srgbClr val="6686c3"/>
      </a:accent6>
      <a:hlink>
        <a:srgbClr val="52287f"/>
      </a:hlink>
      <a:folHlink>
        <a:srgbClr val="623e2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uu_powerpoint_sjabloon_NL_2019_logofied_footer</Template>
  <TotalTime>11</TotalTime>
  <Application>Collabora_Office/6.0.10.29$Linux_X86_64 LibreOffice_project/e923ef390a622e9d302d0721976e77b653992e90</Application>
  <Words>106</Words>
  <Paragraphs>31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2019-05-02T11:30:33Z</dcterms:created>
  <dc:creator>Janssen-van Rooijen, M. (Monique)</dc:creator>
  <dc:description/>
  <cp:keywords>DOEN Digitale Oefenprogramma’s En Nu?</cp:keywords>
  <dc:language>nl-NL</dc:language>
  <cp:lastModifiedBy/>
  <dcterms:modified xsi:type="dcterms:W3CDTF">2020-06-30T09:16:33Z</dcterms:modified>
  <cp:revision>105</cp:revision>
  <dc:subject/>
  <dc:title>PowerPoint Presentation DOEN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Aangepast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